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D5ACD7-3181-40F2-A3A8-CB5B807DFB91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E190A6-36DA-4B1D-98C1-A0BF5194B7C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“Dirty Work”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Working for the Boy Scouts of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8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you ever seen a girl at a Boy Scout camp?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for the Boy Scouts is fulfilling, hard work, and always an adventure.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62142"/>
            <a:ext cx="2943225" cy="31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4734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8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for the Boy Scouts is rewarding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2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kids brings more energy and light into my life.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Che" pitchFamily="49" charset="-127"/>
                <a:ea typeface="GulimChe" pitchFamily="49" charset="-127"/>
              </a:rPr>
              <a:t>“The best way to find yourself is to lose yourself in the service of others.”</a:t>
            </a:r>
          </a:p>
          <a:p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Che" pitchFamily="49" charset="-127"/>
                <a:ea typeface="GulimChe" pitchFamily="49" charset="-127"/>
              </a:rPr>
              <a:t>- Mahatma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limChe" pitchFamily="49" charset="-127"/>
                <a:ea typeface="GulimChe" pitchFamily="49" charset="-127"/>
              </a:rPr>
              <a:t>Ghandi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35021"/>
            <a:ext cx="4476750" cy="32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5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feel privileged to represent America every time I wear my uniform.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7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job requires hard work and 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4004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9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3199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5527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8" y="3733800"/>
            <a:ext cx="3518575" cy="26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495675" cy="26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0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for the Boy Scouts is always an adventure.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209925" cy="24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32" y="1447800"/>
            <a:ext cx="2996468" cy="24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23176"/>
            <a:ext cx="2398426" cy="166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2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for the Boy Scouts is hard, but it is very rewarding.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857999" cy="39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1930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</TotalTime>
  <Words>122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“Dirty Work”</vt:lpstr>
      <vt:lpstr>Have you ever seen a girl at a Boy Scout camp?</vt:lpstr>
      <vt:lpstr>Working for the Boy Scouts is rewarding</vt:lpstr>
      <vt:lpstr>Working with kids brings more energy and light into my life.</vt:lpstr>
      <vt:lpstr>I feel privileged to represent America every time I wear my uniform.</vt:lpstr>
      <vt:lpstr>The job requires hard work and dedication</vt:lpstr>
      <vt:lpstr>PowerPoint Presentation</vt:lpstr>
      <vt:lpstr>Working for the Boy Scouts is always an adventure.</vt:lpstr>
      <vt:lpstr>Working for the Boy Scouts is hard, but it is very rewarding.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“Dirty Work”</dc:title>
  <dc:creator>Abigail White</dc:creator>
  <cp:lastModifiedBy>Abigail White</cp:lastModifiedBy>
  <cp:revision>6</cp:revision>
  <dcterms:created xsi:type="dcterms:W3CDTF">2013-03-25T02:50:09Z</dcterms:created>
  <dcterms:modified xsi:type="dcterms:W3CDTF">2013-03-25T03:41:28Z</dcterms:modified>
</cp:coreProperties>
</file>